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itchFamily="2" charset="0"/>
      <p:regular r:id="rId14"/>
      <p:bold r:id="rId15"/>
      <p:italic r:id="rId16"/>
      <p:boldItalic r:id="rId17"/>
    </p:embeddedFont>
    <p:embeddedFont>
      <p:font typeface="EB Garamond Medium" pitchFamily="2" charset="0"/>
      <p:regular r:id="rId18"/>
      <p:bold r:id="rId19"/>
      <p:italic r:id="rId20"/>
      <p:boldItalic r:id="rId21"/>
    </p:embeddedFont>
    <p:embeddedFont>
      <p:font typeface="EB Garamond SemiBold" pitchFamily="2" charset="0"/>
      <p:regular r:id="rId22"/>
      <p:bold r:id="rId23"/>
      <p:italic r:id="rId24"/>
      <p:boldItalic r:id="rId25"/>
    </p:embeddedFont>
    <p:embeddedFont>
      <p:font typeface="Public Sans" pitchFamily="2" charset="0"/>
      <p:regular r:id="rId26"/>
      <p:bold r:id="rId27"/>
      <p:italic r:id="rId28"/>
      <p:boldItalic r:id="rId29"/>
    </p:embeddedFont>
    <p:embeddedFont>
      <p:font typeface="Segoe UI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669"/>
    <a:srgbClr val="EDEF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5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font" Target="fonts/font9.fntdata" /><Relationship Id="rId26" Type="http://schemas.openxmlformats.org/officeDocument/2006/relationships/font" Target="fonts/font17.fntdata" /><Relationship Id="rId3" Type="http://schemas.openxmlformats.org/officeDocument/2006/relationships/slide" Target="slides/slide2.xml" /><Relationship Id="rId21" Type="http://schemas.openxmlformats.org/officeDocument/2006/relationships/font" Target="fonts/font12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5" Type="http://schemas.openxmlformats.org/officeDocument/2006/relationships/font" Target="fonts/font16.fntdata" /><Relationship Id="rId33" Type="http://schemas.openxmlformats.org/officeDocument/2006/relationships/font" Target="fonts/font24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font" Target="fonts/font11.fntdata" /><Relationship Id="rId29" Type="http://schemas.openxmlformats.org/officeDocument/2006/relationships/font" Target="fonts/font20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24" Type="http://schemas.openxmlformats.org/officeDocument/2006/relationships/font" Target="fonts/font15.fntdata" /><Relationship Id="rId32" Type="http://schemas.openxmlformats.org/officeDocument/2006/relationships/font" Target="fonts/font23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23" Type="http://schemas.openxmlformats.org/officeDocument/2006/relationships/font" Target="fonts/font14.fntdata" /><Relationship Id="rId28" Type="http://schemas.openxmlformats.org/officeDocument/2006/relationships/font" Target="fonts/font19.fntdata" /><Relationship Id="rId36" Type="http://schemas.openxmlformats.org/officeDocument/2006/relationships/viewProps" Target="viewProps.xml" /><Relationship Id="rId10" Type="http://schemas.openxmlformats.org/officeDocument/2006/relationships/font" Target="fonts/font1.fntdata" /><Relationship Id="rId19" Type="http://schemas.openxmlformats.org/officeDocument/2006/relationships/font" Target="fonts/font10.fntdata" /><Relationship Id="rId31" Type="http://schemas.openxmlformats.org/officeDocument/2006/relationships/font" Target="fonts/font22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Relationship Id="rId22" Type="http://schemas.openxmlformats.org/officeDocument/2006/relationships/font" Target="fonts/font13.fntdata" /><Relationship Id="rId27" Type="http://schemas.openxmlformats.org/officeDocument/2006/relationships/font" Target="fonts/font18.fntdata" /><Relationship Id="rId30" Type="http://schemas.openxmlformats.org/officeDocument/2006/relationships/font" Target="fonts/font21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e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e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e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print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theme" Target="../theme/theme1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71" b="-2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79FDB5-D840-AA45-BD06-C472FAEB3362}"/>
              </a:ext>
            </a:extLst>
          </p:cNvPr>
          <p:cNvSpPr/>
          <p:nvPr/>
        </p:nvSpPr>
        <p:spPr>
          <a:xfrm>
            <a:off x="334537" y="2640951"/>
            <a:ext cx="3129775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  <a:p>
            <a:pPr algn="ctr"/>
            <a:endParaRPr lang="en-GB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81936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4231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E-Commerce, also known as electronic commerce or internet commerce, is an activity of buying and selling goods or services over the internet or open networks.</a:t>
            </a:r>
            <a:endParaRPr lang="en-US" sz="14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IN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679" y="257695"/>
            <a:ext cx="9113595" cy="51279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6599DD7-83A2-426B-53D6-EFA1DD47D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150682"/>
              </p:ext>
            </p:extLst>
          </p:nvPr>
        </p:nvGraphicFramePr>
        <p:xfrm>
          <a:off x="216131" y="2314773"/>
          <a:ext cx="4284724" cy="22246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1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ariPrasad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devi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devi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. Logeshwari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666" t="-21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-80797" y="6690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C8F34-789D-906C-990D-7E658E21CCA5}"/>
              </a:ext>
            </a:extLst>
          </p:cNvPr>
          <p:cNvSpPr txBox="1"/>
          <p:nvPr/>
        </p:nvSpPr>
        <p:spPr>
          <a:xfrm>
            <a:off x="860867" y="3952272"/>
            <a:ext cx="7829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e-commerce website frontend, plan the design with html, </a:t>
            </a:r>
            <a:r>
              <a:rPr lang="en-GB" dirty="0" err="1"/>
              <a:t>css</a:t>
            </a:r>
            <a:r>
              <a:rPr lang="en-GB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product to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bugs,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92A35-0E38-8F58-30BB-47C135704F1A}"/>
              </a:ext>
            </a:extLst>
          </p:cNvPr>
          <p:cNvSpPr txBox="1"/>
          <p:nvPr/>
        </p:nvSpPr>
        <p:spPr>
          <a:xfrm>
            <a:off x="763858" y="851738"/>
            <a:ext cx="766646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400" b="1" dirty="0"/>
              <a:t>Plan &amp; Design:</a:t>
            </a:r>
            <a:r>
              <a:rPr lang="en-GB" sz="1400" dirty="0"/>
              <a:t> Define your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.</a:t>
            </a:r>
          </a:p>
          <a:p>
            <a:pPr marL="342900" indent="-342900">
              <a:buAutoNum type="arabicPeriod"/>
            </a:pPr>
            <a:r>
              <a:rPr lang="en-GB" dirty="0"/>
              <a:t>Using react component developing a interactive frontend for the application</a:t>
            </a:r>
          </a:p>
          <a:p>
            <a:pPr marL="342900" indent="-342900">
              <a:buAutoNum type="arabicPeriod"/>
            </a:pPr>
            <a:r>
              <a:rPr lang="en-GB" dirty="0"/>
              <a:t>Main layout consist of a product layout and their detailed description can be viewed after clicking the pictures of the product</a:t>
            </a:r>
            <a:endParaRPr lang="en-GB" sz="1400" dirty="0"/>
          </a:p>
          <a:p>
            <a:endParaRPr lang="en-GB"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Chat app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both code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3992686" y="1683383"/>
            <a:ext cx="352323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000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logesh1911/</a:t>
            </a:r>
            <a:r>
              <a:rPr lang="en-GB" sz="1000" i="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000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https://github.com/hprs0310/ecommerce</a:t>
            </a:r>
          </a:p>
          <a:p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0000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</a:rPr>
              <a:t>     https://github.com/Apsara1401/Naan_Mudhalvan</a:t>
            </a:r>
            <a:endParaRPr lang="en-GB" sz="1000" b="1" u="sng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158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https://github.com/Snegaasai/Naan-Mudhalvan</a:t>
            </a:r>
          </a:p>
          <a:p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403</Words>
  <Application>Microsoft Office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apsaradevi67@gmail.com</cp:lastModifiedBy>
  <cp:revision>13</cp:revision>
  <dcterms:created xsi:type="dcterms:W3CDTF">2020-08-13T11:21:46Z</dcterms:created>
  <dcterms:modified xsi:type="dcterms:W3CDTF">2023-11-14T17:07:12Z</dcterms:modified>
</cp:coreProperties>
</file>